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9144000"/>
  <p:notesSz cx="6858000" cy="9144000"/>
  <p:embeddedFontLst>
    <p:embeddedFont>
      <p:font typeface="Constanti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7" roundtripDataSignature="AMtx7mhg4lHm9V5jvq0lCCKE+Wx+M0jo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onstantia-bold.fntdata"/><Relationship Id="rId23" Type="http://schemas.openxmlformats.org/officeDocument/2006/relationships/font" Target="fonts/Constanti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onstantia-boldItalic.fntdata"/><Relationship Id="rId25" Type="http://schemas.openxmlformats.org/officeDocument/2006/relationships/font" Target="fonts/Constantia-italic.fntdata"/><Relationship Id="rId27"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16" name="Shape 16"/>
        <p:cNvGrpSpPr/>
        <p:nvPr/>
      </p:nvGrpSpPr>
      <p:grpSpPr>
        <a:xfrm>
          <a:off x="0" y="0"/>
          <a:ext cx="0" cy="0"/>
          <a:chOff x="0" y="0"/>
          <a:chExt cx="0" cy="0"/>
        </a:xfrm>
      </p:grpSpPr>
      <p:sp>
        <p:nvSpPr>
          <p:cNvPr id="17" name="Google Shape;17;p20"/>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0"/>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9" name="Google Shape;19;p2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 name="Shape 82"/>
        <p:cNvGrpSpPr/>
        <p:nvPr/>
      </p:nvGrpSpPr>
      <p:grpSpPr>
        <a:xfrm>
          <a:off x="0" y="0"/>
          <a:ext cx="0" cy="0"/>
          <a:chOff x="0" y="0"/>
          <a:chExt cx="0" cy="0"/>
        </a:xfrm>
      </p:grpSpPr>
      <p:sp>
        <p:nvSpPr>
          <p:cNvPr id="83" name="Google Shape;83;p28"/>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8"/>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rm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5" name="Google Shape;85;p28"/>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rm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6" name="Google Shape;86;p2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9" name="Shape 89"/>
        <p:cNvGrpSpPr/>
        <p:nvPr/>
      </p:nvGrpSpPr>
      <p:grpSpPr>
        <a:xfrm>
          <a:off x="0" y="0"/>
          <a:ext cx="0" cy="0"/>
          <a:chOff x="0" y="0"/>
          <a:chExt cx="0" cy="0"/>
        </a:xfrm>
      </p:grpSpPr>
      <p:sp>
        <p:nvSpPr>
          <p:cNvPr id="90" name="Google Shape;90;p29"/>
          <p:cNvSpPr/>
          <p:nvPr/>
        </p:nvSpPr>
        <p:spPr>
          <a:xfrm flipH="1" rot="-10380000">
            <a:off x="3165753" y="1108077"/>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91" name="Google Shape;91;p29"/>
          <p:cNvSpPr/>
          <p:nvPr/>
        </p:nvSpPr>
        <p:spPr>
          <a:xfrm flipH="1" rot="-10380000">
            <a:off x="8004134" y="5359769"/>
            <a:ext cx="155448" cy="155448"/>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92" name="Google Shape;92;p29"/>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rmAutofit/>
          </a:bodyPr>
          <a:lstStyle>
            <a:lvl1pPr lvl="0" algn="l">
              <a:spcBef>
                <a:spcPts val="0"/>
              </a:spcBef>
              <a:spcAft>
                <a:spcPts val="0"/>
              </a:spcAft>
              <a:buClr>
                <a:schemeClr val="dk2"/>
              </a:buClr>
              <a:buSzPts val="2000"/>
              <a:buFont typeface="Calibri"/>
              <a:buNone/>
              <a:defRPr b="1" sz="2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9"/>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rmAutofit/>
          </a:bodyPr>
          <a:lstStyle>
            <a:lvl1pPr indent="-228600" lvl="0" marL="457200" algn="l">
              <a:spcBef>
                <a:spcPts val="250"/>
              </a:spcBef>
              <a:spcAft>
                <a:spcPts val="0"/>
              </a:spcAft>
              <a:buSzPts val="1235"/>
              <a:buFont typeface="Constantia"/>
              <a:buNone/>
              <a:defRPr sz="1300"/>
            </a:lvl1pPr>
            <a:lvl2pPr indent="-293369" lvl="1" marL="914400" algn="l">
              <a:spcBef>
                <a:spcPts val="240"/>
              </a:spcBef>
              <a:spcAft>
                <a:spcPts val="0"/>
              </a:spcAft>
              <a:buSzPts val="1020"/>
              <a:buChar char="⚫"/>
              <a:defRPr sz="1200"/>
            </a:lvl2pPr>
            <a:lvl3pPr indent="-273050" lvl="2" marL="1371600" algn="l">
              <a:spcBef>
                <a:spcPts val="200"/>
              </a:spcBef>
              <a:spcAft>
                <a:spcPts val="0"/>
              </a:spcAft>
              <a:buSzPts val="700"/>
              <a:buChar char="⚫"/>
              <a:defRPr sz="1000"/>
            </a:lvl3pPr>
            <a:lvl4pPr indent="-265747" lvl="3" marL="1828800" algn="l">
              <a:spcBef>
                <a:spcPts val="180"/>
              </a:spcBef>
              <a:spcAft>
                <a:spcPts val="0"/>
              </a:spcAft>
              <a:buSzPts val="585"/>
              <a:buChar char="⚫"/>
              <a:defRPr sz="900"/>
            </a:lvl4pPr>
            <a:lvl5pPr indent="-265747" lvl="4" marL="2286000" algn="l">
              <a:spcBef>
                <a:spcPts val="180"/>
              </a:spcBef>
              <a:spcAft>
                <a:spcPts val="0"/>
              </a:spcAft>
              <a:buSzPts val="585"/>
              <a:buChar char="⚫"/>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4" name="Google Shape;94;p2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9"/>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29"/>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txBody>
          <a:bodyPr anchorCtr="0" anchor="t" bIns="45700" lIns="91425" spcFirstLastPara="1" rIns="91425" wrap="square" tIns="45700">
            <a:normAutofit/>
          </a:bodyPr>
          <a:lstStyle>
            <a:lvl1pPr lvl="0" marR="0" rtl="0" algn="l">
              <a:spcBef>
                <a:spcPts val="640"/>
              </a:spcBef>
              <a:spcAft>
                <a:spcPts val="0"/>
              </a:spcAft>
              <a:buClr>
                <a:schemeClr val="accent3"/>
              </a:buClr>
              <a:buSzPts val="3040"/>
              <a:buFont typeface="Noto Sans Symbols"/>
              <a:buNone/>
              <a:defRPr b="0" i="0" sz="3200" u="none" cap="none" strike="noStrike">
                <a:solidFill>
                  <a:schemeClr val="dk1"/>
                </a:solidFill>
                <a:latin typeface="Constantia"/>
                <a:ea typeface="Constantia"/>
                <a:cs typeface="Constantia"/>
                <a:sym typeface="Constantia"/>
              </a:defRPr>
            </a:lvl1pPr>
            <a:lvl2pPr lvl="1"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lvl="2"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lvl="3"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lvl="4"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lvl="5"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lvl="6"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lvl="7"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lvl="8"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98" name="Google Shape;98;p29"/>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99" name="Google Shape;99;p29"/>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0" name="Shape 100"/>
        <p:cNvGrpSpPr/>
        <p:nvPr/>
      </p:nvGrpSpPr>
      <p:grpSpPr>
        <a:xfrm>
          <a:off x="0" y="0"/>
          <a:ext cx="0" cy="0"/>
          <a:chOff x="0" y="0"/>
          <a:chExt cx="0" cy="0"/>
        </a:xfrm>
      </p:grpSpPr>
      <p:sp>
        <p:nvSpPr>
          <p:cNvPr id="101" name="Google Shape;101;p3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30"/>
          <p:cNvSpPr txBox="1"/>
          <p:nvPr>
            <p:ph idx="1" type="body"/>
          </p:nvPr>
        </p:nvSpPr>
        <p:spPr>
          <a:xfrm rot="5400000">
            <a:off x="2377440" y="15240"/>
            <a:ext cx="4389120" cy="82296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3" name="Google Shape;103;p3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6" name="Shape 106"/>
        <p:cNvGrpSpPr/>
        <p:nvPr/>
      </p:nvGrpSpPr>
      <p:grpSpPr>
        <a:xfrm>
          <a:off x="0" y="0"/>
          <a:ext cx="0" cy="0"/>
          <a:chOff x="0" y="0"/>
          <a:chExt cx="0" cy="0"/>
        </a:xfrm>
      </p:grpSpPr>
      <p:sp>
        <p:nvSpPr>
          <p:cNvPr id="107" name="Google Shape;107;p31"/>
          <p:cNvSpPr txBox="1"/>
          <p:nvPr>
            <p:ph type="title"/>
          </p:nvPr>
        </p:nvSpPr>
        <p:spPr>
          <a:xfrm rot="5400000">
            <a:off x="5052218" y="2491583"/>
            <a:ext cx="5211763" cy="20574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31"/>
          <p:cNvSpPr txBox="1"/>
          <p:nvPr>
            <p:ph idx="1" type="body"/>
          </p:nvPr>
        </p:nvSpPr>
        <p:spPr>
          <a:xfrm rot="5400000">
            <a:off x="861219" y="510383"/>
            <a:ext cx="5211763" cy="60198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9" name="Google Shape;109;p3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22" name="Shape 22"/>
        <p:cNvGrpSpPr/>
        <p:nvPr/>
      </p:nvGrpSpPr>
      <p:grpSpPr>
        <a:xfrm>
          <a:off x="0" y="0"/>
          <a:ext cx="0" cy="0"/>
          <a:chOff x="0" y="0"/>
          <a:chExt cx="0" cy="0"/>
        </a:xfrm>
      </p:grpSpPr>
      <p:sp>
        <p:nvSpPr>
          <p:cNvPr id="23" name="Google Shape;23;p22"/>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2"/>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rm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 name="Google Shape;25;p2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2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2" name="Google Shape;42;p2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45" name="Shape 45"/>
        <p:cNvGrpSpPr/>
        <p:nvPr/>
      </p:nvGrpSpPr>
      <p:grpSpPr>
        <a:xfrm>
          <a:off x="0" y="0"/>
          <a:ext cx="0" cy="0"/>
          <a:chOff x="0" y="0"/>
          <a:chExt cx="0" cy="0"/>
        </a:xfrm>
      </p:grpSpPr>
      <p:sp>
        <p:nvSpPr>
          <p:cNvPr id="46" name="Google Shape;46;p19"/>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9"/>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48" name="Google Shape;48;p1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21"/>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1"/>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rm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4" name="Google Shape;54;p2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sp>
        <p:nvSpPr>
          <p:cNvPr id="58" name="Google Shape;58;p2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4"/>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0" name="Google Shape;60;p24"/>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1" name="Google Shape;61;p2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 name="Shape 64"/>
        <p:cNvGrpSpPr/>
        <p:nvPr/>
      </p:nvGrpSpPr>
      <p:grpSpPr>
        <a:xfrm>
          <a:off x="0" y="0"/>
          <a:ext cx="0" cy="0"/>
          <a:chOff x="0" y="0"/>
          <a:chExt cx="0" cy="0"/>
        </a:xfrm>
      </p:grpSpPr>
      <p:sp>
        <p:nvSpPr>
          <p:cNvPr id="65" name="Google Shape;65;p2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5"/>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7" name="Google Shape;67;p25"/>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rm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8" name="Google Shape;68;p25"/>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9" name="Google Shape;69;p25"/>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0" name="Google Shape;70;p2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26"/>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2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1.xml"/><Relationship Id="rId12" Type="http://schemas.openxmlformats.org/officeDocument/2006/relationships/slideLayout" Target="../slideLayouts/slideLayout13.xml"/><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5" name="Shape 5"/>
        <p:cNvGrpSpPr/>
        <p:nvPr/>
      </p:nvGrpSpPr>
      <p:grpSpPr>
        <a:xfrm>
          <a:off x="0" y="0"/>
          <a:ext cx="0" cy="0"/>
          <a:chOff x="0" y="0"/>
          <a:chExt cx="0" cy="0"/>
        </a:xfrm>
      </p:grpSpPr>
      <p:sp>
        <p:nvSpPr>
          <p:cNvPr id="6" name="Google Shape;6;p18"/>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7" name="Google Shape;7;p18"/>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8" name="Google Shape;8;p1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lt2"/>
              </a:buClr>
              <a:buSzPts val="5000"/>
              <a:buFont typeface="Calibri"/>
              <a:buNone/>
              <a:defRPr b="0" i="0" sz="5000" u="none" cap="none" strike="noStrike">
                <a:solidFill>
                  <a:schemeClr val="l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0" name="Google Shape;10;p1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D0E9ED"/>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1" name="Google Shape;11;p1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D0E9ED"/>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2" name="Google Shape;12;p1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1200" u="none" cap="none" strike="noStrike">
                <a:solidFill>
                  <a:srgbClr val="D0E9ED"/>
                </a:solidFill>
                <a:latin typeface="Constantia"/>
                <a:ea typeface="Constantia"/>
                <a:cs typeface="Constantia"/>
                <a:sym typeface="Constantia"/>
              </a:defRPr>
            </a:lvl1pPr>
            <a:lvl2pPr indent="0" lvl="1" marL="0" marR="0" rtl="0" algn="r">
              <a:spcBef>
                <a:spcPts val="0"/>
              </a:spcBef>
              <a:buNone/>
              <a:defRPr b="0" i="0" sz="1200" u="none" cap="none" strike="noStrike">
                <a:solidFill>
                  <a:srgbClr val="D0E9ED"/>
                </a:solidFill>
                <a:latin typeface="Constantia"/>
                <a:ea typeface="Constantia"/>
                <a:cs typeface="Constantia"/>
                <a:sym typeface="Constantia"/>
              </a:defRPr>
            </a:lvl2pPr>
            <a:lvl3pPr indent="0" lvl="2" marL="0" marR="0" rtl="0" algn="r">
              <a:spcBef>
                <a:spcPts val="0"/>
              </a:spcBef>
              <a:buNone/>
              <a:defRPr b="0" i="0" sz="1200" u="none" cap="none" strike="noStrike">
                <a:solidFill>
                  <a:srgbClr val="D0E9ED"/>
                </a:solidFill>
                <a:latin typeface="Constantia"/>
                <a:ea typeface="Constantia"/>
                <a:cs typeface="Constantia"/>
                <a:sym typeface="Constantia"/>
              </a:defRPr>
            </a:lvl3pPr>
            <a:lvl4pPr indent="0" lvl="3" marL="0" marR="0" rtl="0" algn="r">
              <a:spcBef>
                <a:spcPts val="0"/>
              </a:spcBef>
              <a:buNone/>
              <a:defRPr b="0" i="0" sz="1200" u="none" cap="none" strike="noStrike">
                <a:solidFill>
                  <a:srgbClr val="D0E9ED"/>
                </a:solidFill>
                <a:latin typeface="Constantia"/>
                <a:ea typeface="Constantia"/>
                <a:cs typeface="Constantia"/>
                <a:sym typeface="Constantia"/>
              </a:defRPr>
            </a:lvl4pPr>
            <a:lvl5pPr indent="0" lvl="4" marL="0" marR="0" rtl="0" algn="r">
              <a:spcBef>
                <a:spcPts val="0"/>
              </a:spcBef>
              <a:buNone/>
              <a:defRPr b="0" i="0" sz="1200" u="none" cap="none" strike="noStrike">
                <a:solidFill>
                  <a:srgbClr val="D0E9ED"/>
                </a:solidFill>
                <a:latin typeface="Constantia"/>
                <a:ea typeface="Constantia"/>
                <a:cs typeface="Constantia"/>
                <a:sym typeface="Constantia"/>
              </a:defRPr>
            </a:lvl5pPr>
            <a:lvl6pPr indent="0" lvl="5" marL="0" marR="0" rtl="0" algn="r">
              <a:spcBef>
                <a:spcPts val="0"/>
              </a:spcBef>
              <a:buNone/>
              <a:defRPr b="0" i="0" sz="1200" u="none" cap="none" strike="noStrike">
                <a:solidFill>
                  <a:srgbClr val="D0E9ED"/>
                </a:solidFill>
                <a:latin typeface="Constantia"/>
                <a:ea typeface="Constantia"/>
                <a:cs typeface="Constantia"/>
                <a:sym typeface="Constantia"/>
              </a:defRPr>
            </a:lvl6pPr>
            <a:lvl7pPr indent="0" lvl="6" marL="0" marR="0" rtl="0" algn="r">
              <a:spcBef>
                <a:spcPts val="0"/>
              </a:spcBef>
              <a:buNone/>
              <a:defRPr b="0" i="0" sz="1200" u="none" cap="none" strike="noStrike">
                <a:solidFill>
                  <a:srgbClr val="D0E9ED"/>
                </a:solidFill>
                <a:latin typeface="Constantia"/>
                <a:ea typeface="Constantia"/>
                <a:cs typeface="Constantia"/>
                <a:sym typeface="Constantia"/>
              </a:defRPr>
            </a:lvl7pPr>
            <a:lvl8pPr indent="0" lvl="7" marL="0" marR="0" rtl="0" algn="r">
              <a:spcBef>
                <a:spcPts val="0"/>
              </a:spcBef>
              <a:buNone/>
              <a:defRPr b="0" i="0" sz="1200" u="none" cap="none" strike="noStrike">
                <a:solidFill>
                  <a:srgbClr val="D0E9ED"/>
                </a:solidFill>
                <a:latin typeface="Constantia"/>
                <a:ea typeface="Constantia"/>
                <a:cs typeface="Constantia"/>
                <a:sym typeface="Constantia"/>
              </a:defRPr>
            </a:lvl8pPr>
            <a:lvl9pPr indent="0" lvl="8" marL="0" marR="0" rtl="0" algn="r">
              <a:spcBef>
                <a:spcPts val="0"/>
              </a:spcBef>
              <a:buNone/>
              <a:defRPr b="0" i="0" sz="1200" u="none" cap="none" strike="noStrike">
                <a:solidFill>
                  <a:srgbClr val="D0E9ED"/>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13" name="Google Shape;13;p18"/>
          <p:cNvGrpSpPr/>
          <p:nvPr/>
        </p:nvGrpSpPr>
        <p:grpSpPr>
          <a:xfrm>
            <a:off x="-29294" y="-16113"/>
            <a:ext cx="9198255" cy="1086266"/>
            <a:chOff x="-29322" y="-1971"/>
            <a:chExt cx="9198255" cy="1086266"/>
          </a:xfrm>
        </p:grpSpPr>
        <p:sp>
          <p:nvSpPr>
            <p:cNvPr id="14" name="Google Shape;14;p18"/>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5" name="Google Shape;15;p18"/>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28" name="Shape 28"/>
        <p:cNvGrpSpPr/>
        <p:nvPr/>
      </p:nvGrpSpPr>
      <p:grpSpPr>
        <a:xfrm>
          <a:off x="0" y="0"/>
          <a:ext cx="0" cy="0"/>
          <a:chOff x="0" y="0"/>
          <a:chExt cx="0" cy="0"/>
        </a:xfrm>
      </p:grpSpPr>
      <p:sp>
        <p:nvSpPr>
          <p:cNvPr id="29" name="Google Shape;29;p17"/>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30" name="Google Shape;30;p17"/>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31" name="Google Shape;31;p1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17"/>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3" name="Google Shape;33;p1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4" name="Google Shape;34;p1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5" name="Google Shape;35;p1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1200" u="none">
                <a:solidFill>
                  <a:srgbClr val="035C75"/>
                </a:solidFill>
                <a:latin typeface="Constantia"/>
                <a:ea typeface="Constantia"/>
                <a:cs typeface="Constantia"/>
                <a:sym typeface="Constantia"/>
              </a:defRPr>
            </a:lvl1pPr>
            <a:lvl2pPr indent="0" lvl="1" marL="0" marR="0" rtl="0" algn="r">
              <a:spcBef>
                <a:spcPts val="0"/>
              </a:spcBef>
              <a:buNone/>
              <a:defRPr b="0" sz="1200" u="none">
                <a:solidFill>
                  <a:srgbClr val="035C75"/>
                </a:solidFill>
                <a:latin typeface="Constantia"/>
                <a:ea typeface="Constantia"/>
                <a:cs typeface="Constantia"/>
                <a:sym typeface="Constantia"/>
              </a:defRPr>
            </a:lvl2pPr>
            <a:lvl3pPr indent="0" lvl="2" marL="0" marR="0" rtl="0" algn="r">
              <a:spcBef>
                <a:spcPts val="0"/>
              </a:spcBef>
              <a:buNone/>
              <a:defRPr b="0" sz="1200" u="none">
                <a:solidFill>
                  <a:srgbClr val="035C75"/>
                </a:solidFill>
                <a:latin typeface="Constantia"/>
                <a:ea typeface="Constantia"/>
                <a:cs typeface="Constantia"/>
                <a:sym typeface="Constantia"/>
              </a:defRPr>
            </a:lvl3pPr>
            <a:lvl4pPr indent="0" lvl="3" marL="0" marR="0" rtl="0" algn="r">
              <a:spcBef>
                <a:spcPts val="0"/>
              </a:spcBef>
              <a:buNone/>
              <a:defRPr b="0" sz="1200" u="none">
                <a:solidFill>
                  <a:srgbClr val="035C75"/>
                </a:solidFill>
                <a:latin typeface="Constantia"/>
                <a:ea typeface="Constantia"/>
                <a:cs typeface="Constantia"/>
                <a:sym typeface="Constantia"/>
              </a:defRPr>
            </a:lvl4pPr>
            <a:lvl5pPr indent="0" lvl="4" marL="0" marR="0" rtl="0" algn="r">
              <a:spcBef>
                <a:spcPts val="0"/>
              </a:spcBef>
              <a:buNone/>
              <a:defRPr b="0" sz="1200" u="none">
                <a:solidFill>
                  <a:srgbClr val="035C75"/>
                </a:solidFill>
                <a:latin typeface="Constantia"/>
                <a:ea typeface="Constantia"/>
                <a:cs typeface="Constantia"/>
                <a:sym typeface="Constantia"/>
              </a:defRPr>
            </a:lvl5pPr>
            <a:lvl6pPr indent="0" lvl="5" marL="0" marR="0" rtl="0" algn="r">
              <a:spcBef>
                <a:spcPts val="0"/>
              </a:spcBef>
              <a:buNone/>
              <a:defRPr b="0" sz="1200" u="none">
                <a:solidFill>
                  <a:srgbClr val="035C75"/>
                </a:solidFill>
                <a:latin typeface="Constantia"/>
                <a:ea typeface="Constantia"/>
                <a:cs typeface="Constantia"/>
                <a:sym typeface="Constantia"/>
              </a:defRPr>
            </a:lvl6pPr>
            <a:lvl7pPr indent="0" lvl="6" marL="0" marR="0" rtl="0" algn="r">
              <a:spcBef>
                <a:spcPts val="0"/>
              </a:spcBef>
              <a:buNone/>
              <a:defRPr b="0" sz="1200" u="none">
                <a:solidFill>
                  <a:srgbClr val="035C75"/>
                </a:solidFill>
                <a:latin typeface="Constantia"/>
                <a:ea typeface="Constantia"/>
                <a:cs typeface="Constantia"/>
                <a:sym typeface="Constantia"/>
              </a:defRPr>
            </a:lvl7pPr>
            <a:lvl8pPr indent="0" lvl="7" marL="0" marR="0" rtl="0" algn="r">
              <a:spcBef>
                <a:spcPts val="0"/>
              </a:spcBef>
              <a:buNone/>
              <a:defRPr b="0" sz="1200" u="none">
                <a:solidFill>
                  <a:srgbClr val="035C75"/>
                </a:solidFill>
                <a:latin typeface="Constantia"/>
                <a:ea typeface="Constantia"/>
                <a:cs typeface="Constantia"/>
                <a:sym typeface="Constantia"/>
              </a:defRPr>
            </a:lvl8pPr>
            <a:lvl9pPr indent="0" lvl="8" marL="0" marR="0" rtl="0" algn="r">
              <a:spcBef>
                <a:spcPts val="0"/>
              </a:spcBef>
              <a:buNone/>
              <a:defRPr b="0" sz="1200" u="non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36" name="Google Shape;36;p17"/>
          <p:cNvGrpSpPr/>
          <p:nvPr/>
        </p:nvGrpSpPr>
        <p:grpSpPr>
          <a:xfrm>
            <a:off x="-29294" y="-16113"/>
            <a:ext cx="9198255" cy="1086266"/>
            <a:chOff x="-29322" y="-1971"/>
            <a:chExt cx="9198255" cy="1086266"/>
          </a:xfrm>
        </p:grpSpPr>
        <p:sp>
          <p:nvSpPr>
            <p:cNvPr id="37" name="Google Shape;37;p17"/>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38" name="Google Shape;38;p17"/>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rtl="0" algn="r">
              <a:spcBef>
                <a:spcPts val="0"/>
              </a:spcBef>
              <a:spcAft>
                <a:spcPts val="0"/>
              </a:spcAft>
              <a:buClr>
                <a:srgbClr val="4CE0EA"/>
              </a:buClr>
              <a:buSzPts val="5600"/>
              <a:buFont typeface="Calibri"/>
              <a:buNone/>
            </a:pPr>
            <a:r>
              <a:rPr lang="en-US"/>
              <a:t>PRESENTATION OF PROJECT</a:t>
            </a:r>
            <a:endParaRPr/>
          </a:p>
        </p:txBody>
      </p:sp>
      <p:sp>
        <p:nvSpPr>
          <p:cNvPr id="117" name="Google Shape;117;p1"/>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p>
            <a:pPr indent="0" lvl="0" marL="0" marR="45720" rtl="0" algn="r">
              <a:spcBef>
                <a:spcPts val="0"/>
              </a:spcBef>
              <a:spcAft>
                <a:spcPts val="0"/>
              </a:spcAft>
              <a:buSzPts val="4560"/>
              <a:buNone/>
            </a:pPr>
            <a:r>
              <a:rPr lang="en-US" sz="4800"/>
              <a:t>BD EMR</a:t>
            </a:r>
            <a:endParaRPr/>
          </a:p>
          <a:p>
            <a:pPr indent="0" lvl="0" marL="0" marR="45720" rtl="0" algn="r">
              <a:spcBef>
                <a:spcPts val="480"/>
              </a:spcBef>
              <a:spcAft>
                <a:spcPts val="0"/>
              </a:spcAft>
              <a:buSzPts val="2280"/>
              <a:buNone/>
            </a:pPr>
            <a:r>
              <a:rPr lang="en-US" sz="2400"/>
              <a:t>PRESENTED BY</a:t>
            </a:r>
            <a:endParaRPr/>
          </a:p>
          <a:p>
            <a:pPr indent="0" lvl="0" marL="0" marR="45720" rtl="0" algn="r">
              <a:spcBef>
                <a:spcPts val="480"/>
              </a:spcBef>
              <a:spcAft>
                <a:spcPts val="0"/>
              </a:spcAft>
              <a:buSzPts val="2280"/>
              <a:buNone/>
            </a:pPr>
            <a:r>
              <a:rPr lang="en-US" sz="2400"/>
              <a:t>Bit &amp; Byte</a:t>
            </a:r>
            <a:endParaRPr sz="4800"/>
          </a:p>
        </p:txBody>
      </p:sp>
      <p:pic>
        <p:nvPicPr>
          <p:cNvPr id="118" name="Google Shape;118;p1"/>
          <p:cNvPicPr preferRelativeResize="0"/>
          <p:nvPr/>
        </p:nvPicPr>
        <p:blipFill rotWithShape="1">
          <a:blip r:embed="rId3">
            <a:alphaModFix/>
          </a:blip>
          <a:srcRect b="0" l="0" r="0" t="0"/>
          <a:stretch/>
        </p:blipFill>
        <p:spPr>
          <a:xfrm>
            <a:off x="6019800" y="3352800"/>
            <a:ext cx="2369527" cy="622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			Features</a:t>
            </a:r>
            <a:br>
              <a:rPr lang="en-US"/>
            </a:br>
            <a:r>
              <a:rPr lang="en-US" sz="3600"/>
              <a:t>Doctor Profile</a:t>
            </a:r>
            <a:endParaRPr/>
          </a:p>
        </p:txBody>
      </p:sp>
      <p:pic>
        <p:nvPicPr>
          <p:cNvPr descr="C:\Users\Home\Desktop\SD PPT\Doctors accout.png" id="174" name="Google Shape;174;p10"/>
          <p:cNvPicPr preferRelativeResize="0"/>
          <p:nvPr/>
        </p:nvPicPr>
        <p:blipFill rotWithShape="1">
          <a:blip r:embed="rId3">
            <a:alphaModFix/>
          </a:blip>
          <a:srcRect b="0" l="0" r="0" t="0"/>
          <a:stretch/>
        </p:blipFill>
        <p:spPr>
          <a:xfrm>
            <a:off x="1219200" y="1143000"/>
            <a:ext cx="6553200" cy="65532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C:\Users\Home\Desktop\SD PPT\Doctors accout 1.png" id="179" name="Google Shape;179;p11"/>
          <p:cNvPicPr preferRelativeResize="0"/>
          <p:nvPr>
            <p:ph idx="1" type="body"/>
          </p:nvPr>
        </p:nvPicPr>
        <p:blipFill rotWithShape="1">
          <a:blip r:embed="rId3">
            <a:alphaModFix/>
          </a:blip>
          <a:srcRect b="0" l="0" r="0" t="0"/>
          <a:stretch/>
        </p:blipFill>
        <p:spPr>
          <a:xfrm>
            <a:off x="1143000" y="0"/>
            <a:ext cx="6690519" cy="6690519"/>
          </a:xfrm>
          <a:prstGeom prst="rect">
            <a:avLst/>
          </a:prstGeom>
          <a:noFill/>
          <a:ln>
            <a:noFill/>
          </a:ln>
        </p:spPr>
      </p:pic>
      <p:sp>
        <p:nvSpPr>
          <p:cNvPr id="180" name="Google Shape;180;p11"/>
          <p:cNvSpPr txBox="1"/>
          <p:nvPr/>
        </p:nvSpPr>
        <p:spPr>
          <a:xfrm>
            <a:off x="1143000" y="5486400"/>
            <a:ext cx="69342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nstantia"/>
                <a:ea typeface="Constantia"/>
                <a:cs typeface="Constantia"/>
                <a:sym typeface="Constantia"/>
              </a:rPr>
              <a:t>Doctors can check their patient list and update as per required by get in to patient details options </a:t>
            </a:r>
            <a:endParaRPr sz="1800">
              <a:solidFill>
                <a:schemeClr val="dk1"/>
              </a:solidFill>
              <a:latin typeface="Constantia"/>
              <a:ea typeface="Constantia"/>
              <a:cs typeface="Constantia"/>
              <a:sym typeface="Constant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Patient Account</a:t>
            </a:r>
            <a:endParaRPr/>
          </a:p>
        </p:txBody>
      </p:sp>
      <p:pic>
        <p:nvPicPr>
          <p:cNvPr descr="C:\Users\Home\Desktop\SD PPT\SIgn UP.png" id="186" name="Google Shape;186;p12"/>
          <p:cNvPicPr preferRelativeResize="0"/>
          <p:nvPr/>
        </p:nvPicPr>
        <p:blipFill rotWithShape="1">
          <a:blip r:embed="rId3">
            <a:alphaModFix/>
          </a:blip>
          <a:srcRect b="0" l="0" r="0" t="0"/>
          <a:stretch/>
        </p:blipFill>
        <p:spPr>
          <a:xfrm>
            <a:off x="1295399" y="1142999"/>
            <a:ext cx="6629401" cy="6629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C:\Users\Home\Desktop\SD PPT\Patient account 1.png" id="191" name="Google Shape;191;p13"/>
          <p:cNvPicPr preferRelativeResize="0"/>
          <p:nvPr/>
        </p:nvPicPr>
        <p:blipFill rotWithShape="1">
          <a:blip r:embed="rId3">
            <a:alphaModFix/>
          </a:blip>
          <a:srcRect b="0" l="0" r="0" t="0"/>
          <a:stretch/>
        </p:blipFill>
        <p:spPr>
          <a:xfrm>
            <a:off x="1143000" y="-152400"/>
            <a:ext cx="6781800" cy="6781800"/>
          </a:xfrm>
          <a:prstGeom prst="rect">
            <a:avLst/>
          </a:prstGeom>
          <a:noFill/>
          <a:ln>
            <a:noFill/>
          </a:ln>
        </p:spPr>
      </p:pic>
      <p:sp>
        <p:nvSpPr>
          <p:cNvPr id="192" name="Google Shape;192;p13"/>
          <p:cNvSpPr txBox="1"/>
          <p:nvPr/>
        </p:nvSpPr>
        <p:spPr>
          <a:xfrm>
            <a:off x="1143000" y="5486400"/>
            <a:ext cx="71628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nstantia"/>
                <a:ea typeface="Constantia"/>
                <a:cs typeface="Constantia"/>
                <a:sym typeface="Constantia"/>
              </a:rPr>
              <a:t>We  added lot of feature in Patient Account so that patient can elaborate their problems as much as detailed possible and doctors can get proper information about their patient </a:t>
            </a:r>
            <a:endParaRPr sz="1800">
              <a:solidFill>
                <a:schemeClr val="dk1"/>
              </a:solidFill>
              <a:latin typeface="Constantia"/>
              <a:ea typeface="Constantia"/>
              <a:cs typeface="Constantia"/>
              <a:sym typeface="Constant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C:\Users\Home\Desktop\SD PPT\Patient account 2.png" id="197" name="Google Shape;197;p14"/>
          <p:cNvPicPr preferRelativeResize="0"/>
          <p:nvPr/>
        </p:nvPicPr>
        <p:blipFill rotWithShape="1">
          <a:blip r:embed="rId3">
            <a:alphaModFix/>
          </a:blip>
          <a:srcRect b="0" l="0" r="0" t="0"/>
          <a:stretch/>
        </p:blipFill>
        <p:spPr>
          <a:xfrm>
            <a:off x="0" y="990600"/>
            <a:ext cx="4267200" cy="4267199"/>
          </a:xfrm>
          <a:prstGeom prst="rect">
            <a:avLst/>
          </a:prstGeom>
          <a:noFill/>
          <a:ln>
            <a:noFill/>
          </a:ln>
        </p:spPr>
      </p:pic>
      <p:pic>
        <p:nvPicPr>
          <p:cNvPr descr="C:\Users\Home\Desktop\SD PPT\Patient account 3.png" id="198" name="Google Shape;198;p14"/>
          <p:cNvPicPr preferRelativeResize="0"/>
          <p:nvPr/>
        </p:nvPicPr>
        <p:blipFill rotWithShape="1">
          <a:blip r:embed="rId4">
            <a:alphaModFix/>
          </a:blip>
          <a:srcRect b="0" l="0" r="0" t="0"/>
          <a:stretch/>
        </p:blipFill>
        <p:spPr>
          <a:xfrm>
            <a:off x="4549774" y="990600"/>
            <a:ext cx="4441826" cy="4441825"/>
          </a:xfrm>
          <a:prstGeom prst="rect">
            <a:avLst/>
          </a:prstGeom>
          <a:noFill/>
          <a:ln>
            <a:noFill/>
          </a:ln>
        </p:spPr>
      </p:pic>
      <p:sp>
        <p:nvSpPr>
          <p:cNvPr id="199" name="Google Shape;199;p14"/>
          <p:cNvSpPr txBox="1"/>
          <p:nvPr/>
        </p:nvSpPr>
        <p:spPr>
          <a:xfrm>
            <a:off x="152400" y="4648200"/>
            <a:ext cx="86868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nstantia"/>
                <a:ea typeface="Constantia"/>
                <a:cs typeface="Constantia"/>
                <a:sym typeface="Constantia"/>
              </a:rPr>
              <a:t>We also added an online feature “ONLINE EXAMINATION” where patient can test their health condition buy clicking some required options and also get old and updated prescription by clicking in “PRESCRIPTION  DETAILS “ </a:t>
            </a:r>
            <a:endParaRPr sz="1800">
              <a:solidFill>
                <a:schemeClr val="dk1"/>
              </a:solidFill>
              <a:latin typeface="Constantia"/>
              <a:ea typeface="Constantia"/>
              <a:cs typeface="Constantia"/>
              <a:sym typeface="Constant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Our Team</a:t>
            </a:r>
            <a:endParaRPr/>
          </a:p>
        </p:txBody>
      </p:sp>
      <p:pic>
        <p:nvPicPr>
          <p:cNvPr descr="C:\Users\Home\Desktop\SD PPT\About US.png" id="205" name="Google Shape;205;p15"/>
          <p:cNvPicPr preferRelativeResize="0"/>
          <p:nvPr>
            <p:ph idx="1" type="body"/>
          </p:nvPr>
        </p:nvPicPr>
        <p:blipFill rotWithShape="1">
          <a:blip r:embed="rId3">
            <a:alphaModFix/>
          </a:blip>
          <a:srcRect b="0" l="0" r="0" t="0"/>
          <a:stretch/>
        </p:blipFill>
        <p:spPr>
          <a:xfrm>
            <a:off x="838200" y="990600"/>
            <a:ext cx="7322128" cy="7322128"/>
          </a:xfrm>
          <a:prstGeom prst="rect">
            <a:avLst/>
          </a:prstGeom>
          <a:noFill/>
          <a:ln>
            <a:noFill/>
          </a:ln>
        </p:spPr>
      </p:pic>
      <p:sp>
        <p:nvSpPr>
          <p:cNvPr id="206" name="Google Shape;206;p15"/>
          <p:cNvSpPr txBox="1"/>
          <p:nvPr/>
        </p:nvSpPr>
        <p:spPr>
          <a:xfrm>
            <a:off x="1447800" y="3276600"/>
            <a:ext cx="5029200"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onstantia"/>
                <a:ea typeface="Constantia"/>
                <a:cs typeface="Constantia"/>
                <a:sym typeface="Constantia"/>
              </a:rPr>
              <a:t>Name: Md Ibrahim Shakib</a:t>
            </a:r>
            <a:endParaRPr sz="16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ID: C191114</a:t>
            </a:r>
            <a:endParaRPr/>
          </a:p>
          <a:p>
            <a:pPr indent="0" lvl="0" marL="0" marR="0" rtl="0" algn="l">
              <a:spcBef>
                <a:spcPts val="0"/>
              </a:spcBef>
              <a:spcAft>
                <a:spcPts val="0"/>
              </a:spcAft>
              <a:buNone/>
            </a:pPr>
            <a:r>
              <a:t/>
            </a:r>
            <a:endParaRPr sz="16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en-US" sz="1600">
                <a:solidFill>
                  <a:schemeClr val="dk1"/>
                </a:solidFill>
                <a:latin typeface="Constantia"/>
                <a:ea typeface="Constantia"/>
                <a:cs typeface="Constantia"/>
                <a:sym typeface="Constantia"/>
              </a:rPr>
              <a:t>Name: Safaet Jaman Arman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ID: C191098</a:t>
            </a:r>
            <a:endParaRPr/>
          </a:p>
          <a:p>
            <a:pPr indent="0" lvl="0" marL="0" marR="0" rtl="0" algn="l">
              <a:spcBef>
                <a:spcPts val="0"/>
              </a:spcBef>
              <a:spcAft>
                <a:spcPts val="0"/>
              </a:spcAft>
              <a:buNone/>
            </a:pPr>
            <a:r>
              <a:t/>
            </a:r>
            <a:endParaRPr sz="16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en-US" sz="1600">
                <a:solidFill>
                  <a:schemeClr val="dk1"/>
                </a:solidFill>
                <a:latin typeface="Constantia"/>
                <a:ea typeface="Constantia"/>
                <a:cs typeface="Constantia"/>
                <a:sym typeface="Constantia"/>
              </a:rPr>
              <a:t>Name: Iftu Bin Misbah</a:t>
            </a:r>
            <a:endParaRPr sz="16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ID: C191090</a:t>
            </a:r>
            <a:endParaRPr/>
          </a:p>
          <a:p>
            <a:pPr indent="0" lvl="0" marL="0" marR="0" rtl="0" algn="l">
              <a:spcBef>
                <a:spcPts val="0"/>
              </a:spcBef>
              <a:spcAft>
                <a:spcPts val="0"/>
              </a:spcAft>
              <a:buNone/>
            </a:pPr>
            <a:r>
              <a:t/>
            </a:r>
            <a:endParaRPr sz="16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en-US" sz="1600">
                <a:solidFill>
                  <a:schemeClr val="dk1"/>
                </a:solidFill>
                <a:latin typeface="Constantia"/>
                <a:ea typeface="Constantia"/>
                <a:cs typeface="Constantia"/>
                <a:sym typeface="Constantia"/>
              </a:rPr>
              <a:t>Name: Shamsuddin Ahmed Chy.</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ID: C193064</a:t>
            </a:r>
            <a:endParaRPr/>
          </a:p>
          <a:p>
            <a:pPr indent="0" lvl="0" marL="0" marR="0" rtl="0" algn="l">
              <a:spcBef>
                <a:spcPts val="0"/>
              </a:spcBef>
              <a:spcAft>
                <a:spcPts val="0"/>
              </a:spcAft>
              <a:buNone/>
            </a:pPr>
            <a:r>
              <a:t/>
            </a:r>
            <a:endParaRPr sz="1600">
              <a:solidFill>
                <a:schemeClr val="dk1"/>
              </a:solidFill>
              <a:latin typeface="Constantia"/>
              <a:ea typeface="Constantia"/>
              <a:cs typeface="Constantia"/>
              <a:sym typeface="Constantia"/>
            </a:endParaRPr>
          </a:p>
          <a:p>
            <a:pPr indent="0" lvl="0" marL="0" marR="0" rtl="0" algn="l">
              <a:spcBef>
                <a:spcPts val="0"/>
              </a:spcBef>
              <a:spcAft>
                <a:spcPts val="0"/>
              </a:spcAft>
              <a:buNone/>
            </a:pPr>
            <a:r>
              <a:t/>
            </a:r>
            <a:endParaRPr sz="1600">
              <a:solidFill>
                <a:schemeClr val="dk1"/>
              </a:solidFill>
              <a:latin typeface="Constantia"/>
              <a:ea typeface="Constantia"/>
              <a:cs typeface="Constantia"/>
              <a:sym typeface="Constant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381000" y="2743200"/>
            <a:ext cx="8229600" cy="114300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chemeClr val="dk2"/>
              </a:buClr>
              <a:buSzPts val="5000"/>
              <a:buFont typeface="Calibri"/>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ph type="title"/>
          </p:nvPr>
        </p:nvSpPr>
        <p:spPr>
          <a:xfrm>
            <a:off x="530352" y="304800"/>
            <a:ext cx="7772400" cy="2374392"/>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4AE3AC"/>
              </a:buClr>
              <a:buSzPts val="2400"/>
              <a:buFont typeface="Calibri"/>
              <a:buNone/>
            </a:pPr>
            <a:br>
              <a:rPr lang="en-US" sz="2400"/>
            </a:br>
            <a:br>
              <a:rPr lang="en-US" sz="2400"/>
            </a:br>
            <a:r>
              <a:rPr lang="en-US" sz="2400"/>
              <a:t>COURSE TITLE:</a:t>
            </a:r>
            <a:br>
              <a:rPr lang="en-US" sz="2400"/>
            </a:br>
            <a:r>
              <a:rPr lang="en-US" sz="4000"/>
              <a:t>SOFTWARE DEVELOPMENT 1</a:t>
            </a:r>
            <a:br>
              <a:rPr lang="en-US" sz="2400"/>
            </a:br>
            <a:endParaRPr/>
          </a:p>
        </p:txBody>
      </p:sp>
      <p:sp>
        <p:nvSpPr>
          <p:cNvPr id="124" name="Google Shape;124;p2"/>
          <p:cNvSpPr txBox="1"/>
          <p:nvPr>
            <p:ph idx="1" type="body"/>
          </p:nvPr>
        </p:nvSpPr>
        <p:spPr>
          <a:xfrm>
            <a:off x="530352" y="2704664"/>
            <a:ext cx="7772400" cy="3619936"/>
          </a:xfrm>
          <a:prstGeom prst="rect">
            <a:avLst/>
          </a:prstGeom>
          <a:noFill/>
          <a:ln>
            <a:noFill/>
          </a:ln>
        </p:spPr>
        <p:txBody>
          <a:bodyPr anchorCtr="0" anchor="t" bIns="45700" lIns="45700" spcFirstLastPara="1" rIns="45700" wrap="square" tIns="45700">
            <a:normAutofit/>
          </a:bodyPr>
          <a:lstStyle/>
          <a:p>
            <a:pPr indent="0" lvl="0" marL="0" rtl="0" algn="l">
              <a:spcBef>
                <a:spcPts val="0"/>
              </a:spcBef>
              <a:spcAft>
                <a:spcPts val="0"/>
              </a:spcAft>
              <a:buSzPts val="2090"/>
              <a:buNone/>
            </a:pPr>
            <a:r>
              <a:rPr lang="en-US"/>
              <a:t>COURSE CODE :</a:t>
            </a:r>
            <a:endParaRPr/>
          </a:p>
          <a:p>
            <a:pPr indent="0" lvl="0" marL="0" rtl="0" algn="l">
              <a:spcBef>
                <a:spcPts val="440"/>
              </a:spcBef>
              <a:spcAft>
                <a:spcPts val="0"/>
              </a:spcAft>
              <a:buSzPts val="2090"/>
              <a:buNone/>
            </a:pPr>
            <a:r>
              <a:rPr lang="en-US"/>
              <a:t>CSE -</a:t>
            </a:r>
            <a:r>
              <a:rPr lang="en-US">
                <a:latin typeface="Calibri"/>
                <a:ea typeface="Calibri"/>
                <a:cs typeface="Calibri"/>
                <a:sym typeface="Calibri"/>
              </a:rPr>
              <a:t>1240</a:t>
            </a:r>
            <a:endParaRPr/>
          </a:p>
          <a:p>
            <a:pPr indent="0" lvl="0" marL="0" rtl="0" algn="l">
              <a:spcBef>
                <a:spcPts val="440"/>
              </a:spcBef>
              <a:spcAft>
                <a:spcPts val="0"/>
              </a:spcAft>
              <a:buSzPts val="2090"/>
              <a:buNone/>
            </a:pPr>
            <a:r>
              <a:rPr lang="en-US"/>
              <a:t>COURSE TEACHER : </a:t>
            </a:r>
            <a:endParaRPr/>
          </a:p>
          <a:p>
            <a:pPr indent="0" lvl="0" marL="0" rtl="0" algn="l">
              <a:spcBef>
                <a:spcPts val="440"/>
              </a:spcBef>
              <a:spcAft>
                <a:spcPts val="0"/>
              </a:spcAft>
              <a:buSzPts val="2090"/>
              <a:buNone/>
            </a:pPr>
            <a:r>
              <a:rPr lang="en-US"/>
              <a:t>MD. Shofi Uddin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WHAT IS EMR ?</a:t>
            </a:r>
            <a:endParaRPr/>
          </a:p>
        </p:txBody>
      </p:sp>
      <p:sp>
        <p:nvSpPr>
          <p:cNvPr id="130" name="Google Shape;130;p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fontScale="92500" lnSpcReduction="20000"/>
          </a:bodyPr>
          <a:lstStyle/>
          <a:p>
            <a:pPr indent="-274320" lvl="0" marL="274320" rtl="0" algn="l">
              <a:spcBef>
                <a:spcPts val="0"/>
              </a:spcBef>
              <a:spcAft>
                <a:spcPts val="0"/>
              </a:spcAft>
              <a:buSzPct val="95000"/>
              <a:buChar char="⚫"/>
            </a:pPr>
            <a:r>
              <a:rPr lang="en-US"/>
              <a:t>An </a:t>
            </a:r>
            <a:r>
              <a:rPr b="1" lang="en-US"/>
              <a:t>electronic medical record</a:t>
            </a:r>
            <a:r>
              <a:rPr lang="en-US"/>
              <a:t> (</a:t>
            </a:r>
            <a:r>
              <a:rPr b="1" lang="en-US"/>
              <a:t>EMR</a:t>
            </a:r>
            <a:r>
              <a:rPr lang="en-US"/>
              <a:t>) is the systematized collection of patient and population electronically stored health information in a digital format. These records can be shared across different health care settings. Records are shared through network-connected, enterprise-wide information system or other information networks and exchanges. EMRs may include a range of data, including</a:t>
            </a:r>
            <a:endParaRPr/>
          </a:p>
          <a:p>
            <a:pPr indent="-274320" lvl="0" marL="274320" rtl="0" algn="l">
              <a:spcBef>
                <a:spcPts val="481"/>
              </a:spcBef>
              <a:spcAft>
                <a:spcPts val="0"/>
              </a:spcAft>
              <a:buSzPct val="95000"/>
              <a:buChar char="⚫"/>
            </a:pPr>
            <a:r>
              <a:rPr lang="en-US"/>
              <a:t>Medical history,</a:t>
            </a:r>
            <a:endParaRPr/>
          </a:p>
          <a:p>
            <a:pPr indent="-274320" lvl="0" marL="274320" rtl="0" algn="l">
              <a:spcBef>
                <a:spcPts val="481"/>
              </a:spcBef>
              <a:spcAft>
                <a:spcPts val="0"/>
              </a:spcAft>
              <a:buSzPct val="95000"/>
              <a:buChar char="⚫"/>
            </a:pPr>
            <a:r>
              <a:rPr lang="en-US"/>
              <a:t>Demographics, </a:t>
            </a:r>
            <a:endParaRPr/>
          </a:p>
          <a:p>
            <a:pPr indent="-274320" lvl="0" marL="274320" rtl="0" algn="l">
              <a:spcBef>
                <a:spcPts val="481"/>
              </a:spcBef>
              <a:spcAft>
                <a:spcPts val="0"/>
              </a:spcAft>
              <a:buSzPct val="95000"/>
              <a:buChar char="⚫"/>
            </a:pPr>
            <a:r>
              <a:rPr lang="en-US"/>
              <a:t>Medication and allergies, </a:t>
            </a:r>
            <a:endParaRPr/>
          </a:p>
          <a:p>
            <a:pPr indent="-274320" lvl="0" marL="274320" rtl="0" algn="l">
              <a:spcBef>
                <a:spcPts val="481"/>
              </a:spcBef>
              <a:spcAft>
                <a:spcPts val="0"/>
              </a:spcAft>
              <a:buSzPct val="95000"/>
              <a:buChar char="⚫"/>
            </a:pPr>
            <a:r>
              <a:rPr lang="en-US"/>
              <a:t>Immunization status, </a:t>
            </a:r>
            <a:endParaRPr/>
          </a:p>
          <a:p>
            <a:pPr indent="-274320" lvl="0" marL="274320" rtl="0" algn="l">
              <a:spcBef>
                <a:spcPts val="481"/>
              </a:spcBef>
              <a:spcAft>
                <a:spcPts val="0"/>
              </a:spcAft>
              <a:buSzPct val="95000"/>
              <a:buChar char="⚫"/>
            </a:pPr>
            <a:r>
              <a:rPr lang="en-US"/>
              <a:t>laboratory test results etc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fontScale="85000" lnSpcReduction="20000"/>
          </a:bodyPr>
          <a:lstStyle/>
          <a:p>
            <a:pPr indent="-274320" lvl="0" marL="274320" rtl="0" algn="l">
              <a:spcBef>
                <a:spcPts val="0"/>
              </a:spcBef>
              <a:spcAft>
                <a:spcPts val="0"/>
              </a:spcAft>
              <a:buSzPct val="95000"/>
              <a:buNone/>
            </a:pPr>
            <a:r>
              <a:rPr lang="en-US"/>
              <a:t>Why BD EMR?</a:t>
            </a:r>
            <a:br>
              <a:rPr lang="en-US"/>
            </a:br>
            <a:endParaRPr/>
          </a:p>
          <a:p>
            <a:pPr indent="-274320" lvl="0" marL="274320" rtl="0" algn="l">
              <a:spcBef>
                <a:spcPts val="476"/>
              </a:spcBef>
              <a:spcAft>
                <a:spcPts val="0"/>
              </a:spcAft>
              <a:buSzPct val="95000"/>
              <a:buFont typeface="Arial"/>
              <a:buChar char="•"/>
            </a:pPr>
            <a:r>
              <a:rPr lang="en-US" sz="2800"/>
              <a:t>Providing </a:t>
            </a:r>
            <a:r>
              <a:rPr b="1" lang="en-US" sz="2800"/>
              <a:t>accurate, up-to-date, and complete information about patients</a:t>
            </a:r>
            <a:r>
              <a:rPr lang="en-US" sz="2800"/>
              <a:t> at the point of care.</a:t>
            </a:r>
            <a:endParaRPr/>
          </a:p>
          <a:p>
            <a:pPr indent="-274320" lvl="0" marL="274320" rtl="0" algn="l">
              <a:spcBef>
                <a:spcPts val="476"/>
              </a:spcBef>
              <a:spcAft>
                <a:spcPts val="0"/>
              </a:spcAft>
              <a:buSzPct val="95000"/>
              <a:buFont typeface="Arial"/>
              <a:buChar char="•"/>
            </a:pPr>
            <a:r>
              <a:rPr lang="en-US" sz="2800"/>
              <a:t>Enabling quick access to patient records for more coordinated ,efficient care.</a:t>
            </a:r>
            <a:endParaRPr/>
          </a:p>
          <a:p>
            <a:pPr indent="-274320" lvl="0" marL="274320" rtl="0" algn="l">
              <a:spcBef>
                <a:spcPts val="476"/>
              </a:spcBef>
              <a:spcAft>
                <a:spcPts val="0"/>
              </a:spcAft>
              <a:buSzPct val="95000"/>
              <a:buFont typeface="Arial"/>
              <a:buChar char="•"/>
            </a:pPr>
            <a:r>
              <a:rPr lang="en-US" sz="2800"/>
              <a:t>Securely </a:t>
            </a:r>
            <a:r>
              <a:rPr b="1" lang="en-US" sz="2800"/>
              <a:t>sharing electronic information</a:t>
            </a:r>
            <a:r>
              <a:rPr lang="en-US" sz="2800"/>
              <a:t> with patients and other clinicians.</a:t>
            </a:r>
            <a:endParaRPr/>
          </a:p>
          <a:p>
            <a:pPr indent="-274320" lvl="0" marL="274320" rtl="0" algn="l">
              <a:spcBef>
                <a:spcPts val="476"/>
              </a:spcBef>
              <a:spcAft>
                <a:spcPts val="0"/>
              </a:spcAft>
              <a:buSzPct val="95000"/>
              <a:buFont typeface="Arial"/>
              <a:buChar char="•"/>
            </a:pPr>
            <a:r>
              <a:rPr lang="en-US" sz="2800"/>
              <a:t>Helping providers </a:t>
            </a:r>
            <a:r>
              <a:rPr b="1" lang="en-US" sz="2800"/>
              <a:t>improve productivity</a:t>
            </a:r>
            <a:r>
              <a:rPr lang="en-US" sz="2800"/>
              <a:t> and </a:t>
            </a:r>
            <a:r>
              <a:rPr b="1" lang="en-US" sz="2800"/>
              <a:t>work life balance.</a:t>
            </a:r>
            <a:endParaRPr/>
          </a:p>
          <a:p>
            <a:pPr indent="-274320" lvl="0" marL="274320" rtl="0" algn="l">
              <a:spcBef>
                <a:spcPts val="476"/>
              </a:spcBef>
              <a:spcAft>
                <a:spcPts val="0"/>
              </a:spcAft>
              <a:buSzPct val="95000"/>
              <a:buFont typeface="Arial"/>
              <a:buChar char="•"/>
            </a:pPr>
            <a:r>
              <a:rPr b="1" lang="en-US" sz="2800"/>
              <a:t>Reducing costs</a:t>
            </a:r>
            <a:r>
              <a:rPr lang="en-US" sz="2800"/>
              <a:t> through decreased paperwork, improved safety, reduced duplication of testing, and improved health.</a:t>
            </a:r>
            <a:endParaRPr/>
          </a:p>
          <a:p>
            <a:pPr indent="-141001" lvl="0" marL="274320" rtl="0" algn="l">
              <a:spcBef>
                <a:spcPts val="442"/>
              </a:spcBef>
              <a:spcAft>
                <a:spcPts val="0"/>
              </a:spcAft>
              <a:buSzPct val="95000"/>
              <a:buNone/>
            </a:pPr>
            <a:r>
              <a:t/>
            </a:r>
            <a:endParaRPr/>
          </a:p>
        </p:txBody>
      </p:sp>
      <p:pic>
        <p:nvPicPr>
          <p:cNvPr id="136" name="Google Shape;136;p4"/>
          <p:cNvPicPr preferRelativeResize="0"/>
          <p:nvPr/>
        </p:nvPicPr>
        <p:blipFill rotWithShape="1">
          <a:blip r:embed="rId3">
            <a:alphaModFix/>
          </a:blip>
          <a:srcRect b="0" l="0" r="0" t="0"/>
          <a:stretch/>
        </p:blipFill>
        <p:spPr>
          <a:xfrm>
            <a:off x="533400" y="1066800"/>
            <a:ext cx="2659673" cy="69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type="title"/>
          </p:nvPr>
        </p:nvSpPr>
        <p:spPr>
          <a:xfrm>
            <a:off x="2971800" y="838200"/>
            <a:ext cx="7772400" cy="1362456"/>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4AE3AC"/>
              </a:buClr>
              <a:buSzPts val="5600"/>
              <a:buFont typeface="Calibri"/>
              <a:buNone/>
            </a:pPr>
            <a:r>
              <a:rPr lang="en-US"/>
              <a:t>BD EMR</a:t>
            </a:r>
            <a:endParaRPr/>
          </a:p>
        </p:txBody>
      </p:sp>
      <p:sp>
        <p:nvSpPr>
          <p:cNvPr id="142" name="Google Shape;142;p5"/>
          <p:cNvSpPr txBox="1"/>
          <p:nvPr>
            <p:ph idx="1" type="body"/>
          </p:nvPr>
        </p:nvSpPr>
        <p:spPr>
          <a:xfrm>
            <a:off x="530352" y="2704664"/>
            <a:ext cx="7772400" cy="3238936"/>
          </a:xfrm>
          <a:prstGeom prst="rect">
            <a:avLst/>
          </a:prstGeom>
          <a:noFill/>
          <a:ln>
            <a:noFill/>
          </a:ln>
        </p:spPr>
        <p:txBody>
          <a:bodyPr anchorCtr="0" anchor="t" bIns="45700" lIns="45700" spcFirstLastPara="1" rIns="45700" wrap="square" tIns="45700">
            <a:normAutofit/>
          </a:bodyPr>
          <a:lstStyle/>
          <a:p>
            <a:pPr indent="0" lvl="0" marL="0" rtl="0" algn="l">
              <a:spcBef>
                <a:spcPts val="0"/>
              </a:spcBef>
              <a:spcAft>
                <a:spcPts val="0"/>
              </a:spcAft>
              <a:buSzPts val="1900"/>
              <a:buNone/>
            </a:pPr>
            <a:r>
              <a:rPr lang="en-US" sz="2000"/>
              <a:t>SOFTWARE MAPPING </a:t>
            </a:r>
            <a:r>
              <a:rPr lang="en-US" sz="1500"/>
              <a:t>	    </a:t>
            </a:r>
            <a:endParaRPr/>
          </a:p>
          <a:p>
            <a:pPr indent="0" lvl="0" marL="0" rtl="0" algn="l">
              <a:spcBef>
                <a:spcPts val="300"/>
              </a:spcBef>
              <a:spcAft>
                <a:spcPts val="0"/>
              </a:spcAft>
              <a:buSzPts val="1425"/>
              <a:buNone/>
            </a:pPr>
            <a:r>
              <a:t/>
            </a:r>
            <a:endParaRPr sz="1500"/>
          </a:p>
          <a:p>
            <a:pPr indent="0" lvl="0" marL="0" rtl="0" algn="l">
              <a:spcBef>
                <a:spcPts val="300"/>
              </a:spcBef>
              <a:spcAft>
                <a:spcPts val="0"/>
              </a:spcAft>
              <a:buSzPts val="1425"/>
              <a:buNone/>
            </a:pPr>
            <a:r>
              <a:t/>
            </a:r>
            <a:endParaRPr sz="1500"/>
          </a:p>
          <a:p>
            <a:pPr indent="0" lvl="0" marL="0" rtl="0" algn="l">
              <a:spcBef>
                <a:spcPts val="300"/>
              </a:spcBef>
              <a:spcAft>
                <a:spcPts val="0"/>
              </a:spcAft>
              <a:buSzPts val="1425"/>
              <a:buNone/>
            </a:pPr>
            <a:r>
              <a:t/>
            </a:r>
            <a:endParaRPr sz="1500"/>
          </a:p>
          <a:p>
            <a:pPr indent="0" lvl="0" marL="0" rtl="0" algn="l">
              <a:spcBef>
                <a:spcPts val="400"/>
              </a:spcBef>
              <a:spcAft>
                <a:spcPts val="0"/>
              </a:spcAft>
              <a:buSzPts val="1425"/>
              <a:buNone/>
            </a:pPr>
            <a:r>
              <a:rPr lang="en-US" sz="1500"/>
              <a:t>			      </a:t>
            </a:r>
            <a:r>
              <a:rPr lang="en-US" sz="2000"/>
              <a:t>FEATURES</a:t>
            </a:r>
            <a:r>
              <a:rPr lang="en-US" sz="1500"/>
              <a:t>	       </a:t>
            </a:r>
            <a:endParaRPr/>
          </a:p>
          <a:p>
            <a:pPr indent="0" lvl="0" marL="0" rtl="0" algn="l">
              <a:spcBef>
                <a:spcPts val="300"/>
              </a:spcBef>
              <a:spcAft>
                <a:spcPts val="0"/>
              </a:spcAft>
              <a:buSzPts val="1425"/>
              <a:buNone/>
            </a:pPr>
            <a:r>
              <a:t/>
            </a:r>
            <a:endParaRPr sz="1500"/>
          </a:p>
          <a:p>
            <a:pPr indent="0" lvl="0" marL="0" rtl="0" algn="l">
              <a:spcBef>
                <a:spcPts val="300"/>
              </a:spcBef>
              <a:spcAft>
                <a:spcPts val="0"/>
              </a:spcAft>
              <a:buSzPts val="1425"/>
              <a:buNone/>
            </a:pPr>
            <a:r>
              <a:t/>
            </a:r>
            <a:endParaRPr sz="1500"/>
          </a:p>
          <a:p>
            <a:pPr indent="0" lvl="0" marL="0" rtl="0" algn="l">
              <a:spcBef>
                <a:spcPts val="300"/>
              </a:spcBef>
              <a:spcAft>
                <a:spcPts val="0"/>
              </a:spcAft>
              <a:buSzPts val="1425"/>
              <a:buNone/>
            </a:pPr>
            <a:r>
              <a:t/>
            </a:r>
            <a:endParaRPr sz="1500"/>
          </a:p>
          <a:p>
            <a:pPr indent="0" lvl="0" marL="0" rtl="0" algn="l">
              <a:spcBef>
                <a:spcPts val="300"/>
              </a:spcBef>
              <a:spcAft>
                <a:spcPts val="0"/>
              </a:spcAft>
              <a:buSzPts val="1425"/>
              <a:buNone/>
            </a:pPr>
            <a:r>
              <a:t/>
            </a:r>
            <a:endParaRPr sz="1500"/>
          </a:p>
          <a:p>
            <a:pPr indent="0" lvl="0" marL="0" rtl="0" algn="l">
              <a:spcBef>
                <a:spcPts val="400"/>
              </a:spcBef>
              <a:spcAft>
                <a:spcPts val="0"/>
              </a:spcAft>
              <a:buSzPts val="1425"/>
              <a:buNone/>
            </a:pPr>
            <a:r>
              <a:rPr lang="en-US" sz="1500"/>
              <a:t>						</a:t>
            </a:r>
            <a:r>
              <a:rPr lang="en-US" sz="2000"/>
              <a:t>USER INTERFACE  </a:t>
            </a:r>
            <a:endParaRPr/>
          </a:p>
          <a:p>
            <a:pPr indent="0" lvl="0" marL="0" rtl="0" algn="l">
              <a:spcBef>
                <a:spcPts val="300"/>
              </a:spcBef>
              <a:spcAft>
                <a:spcPts val="0"/>
              </a:spcAft>
              <a:buSzPts val="1425"/>
              <a:buNone/>
            </a:pPr>
            <a:r>
              <a:t/>
            </a:r>
            <a:endParaRPr sz="1500"/>
          </a:p>
          <a:p>
            <a:pPr indent="0" lvl="0" marL="0" rtl="0" algn="l">
              <a:spcBef>
                <a:spcPts val="300"/>
              </a:spcBef>
              <a:spcAft>
                <a:spcPts val="0"/>
              </a:spcAft>
              <a:buSzPts val="1425"/>
              <a:buFont typeface="Arial"/>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6"/>
          <p:cNvSpPr txBox="1"/>
          <p:nvPr>
            <p:ph type="title"/>
          </p:nvPr>
        </p:nvSpPr>
        <p:spPr>
          <a:xfrm>
            <a:off x="533400" y="152400"/>
            <a:ext cx="7772400" cy="1362456"/>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4AE3AC"/>
              </a:buClr>
              <a:buSzPts val="5600"/>
              <a:buFont typeface="Calibri"/>
              <a:buNone/>
            </a:pPr>
            <a:r>
              <a:rPr lang="en-US"/>
              <a:t>SOFTWARE MAP</a:t>
            </a:r>
            <a:endParaRPr/>
          </a:p>
        </p:txBody>
      </p:sp>
      <p:pic>
        <p:nvPicPr>
          <p:cNvPr descr="C:\Users\Home\Desktop\SD PPT\EMR.jpg" id="148" name="Google Shape;148;p6"/>
          <p:cNvPicPr preferRelativeResize="0"/>
          <p:nvPr/>
        </p:nvPicPr>
        <p:blipFill rotWithShape="1">
          <a:blip r:embed="rId3">
            <a:alphaModFix/>
          </a:blip>
          <a:srcRect b="0" l="0" r="0" t="0"/>
          <a:stretch/>
        </p:blipFill>
        <p:spPr>
          <a:xfrm>
            <a:off x="1371600" y="1600200"/>
            <a:ext cx="6218238" cy="47260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txBox="1"/>
          <p:nvPr>
            <p:ph type="title"/>
          </p:nvPr>
        </p:nvSpPr>
        <p:spPr>
          <a:xfrm>
            <a:off x="1828800" y="2514600"/>
            <a:ext cx="7772400" cy="1362456"/>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4AE3AC"/>
              </a:buClr>
              <a:buSzPts val="5600"/>
              <a:buFont typeface="Calibri"/>
              <a:buNone/>
            </a:pPr>
            <a:r>
              <a:rPr lang="en-US"/>
              <a:t>FEATURE AND UI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User Interface and Fetures</a:t>
            </a:r>
            <a:endParaRPr/>
          </a:p>
        </p:txBody>
      </p:sp>
      <p:pic>
        <p:nvPicPr>
          <p:cNvPr descr="C:\Users\Home\Desktop\SD PPT\register 1.png" id="159" name="Google Shape;159;p8"/>
          <p:cNvPicPr preferRelativeResize="0"/>
          <p:nvPr/>
        </p:nvPicPr>
        <p:blipFill rotWithShape="1">
          <a:blip r:embed="rId3">
            <a:alphaModFix/>
          </a:blip>
          <a:srcRect b="0" l="0" r="0" t="0"/>
          <a:stretch/>
        </p:blipFill>
        <p:spPr>
          <a:xfrm>
            <a:off x="4648201" y="1905000"/>
            <a:ext cx="4495799" cy="4495800"/>
          </a:xfrm>
          <a:prstGeom prst="rect">
            <a:avLst/>
          </a:prstGeom>
          <a:noFill/>
          <a:ln>
            <a:noFill/>
          </a:ln>
        </p:spPr>
      </p:pic>
      <p:pic>
        <p:nvPicPr>
          <p:cNvPr descr="C:\Users\Home\Desktop\SD PPT\LOG in.png" id="160" name="Google Shape;160;p8"/>
          <p:cNvPicPr preferRelativeResize="0"/>
          <p:nvPr/>
        </p:nvPicPr>
        <p:blipFill rotWithShape="1">
          <a:blip r:embed="rId4">
            <a:alphaModFix/>
          </a:blip>
          <a:srcRect b="0" l="0" r="0" t="0"/>
          <a:stretch/>
        </p:blipFill>
        <p:spPr>
          <a:xfrm>
            <a:off x="0" y="1905000"/>
            <a:ext cx="4495800" cy="4495800"/>
          </a:xfrm>
          <a:prstGeom prst="rect">
            <a:avLst/>
          </a:prstGeom>
          <a:noFill/>
          <a:ln>
            <a:noFill/>
          </a:ln>
        </p:spPr>
      </p:pic>
      <p:sp>
        <p:nvSpPr>
          <p:cNvPr id="161" name="Google Shape;161;p8"/>
          <p:cNvSpPr txBox="1"/>
          <p:nvPr/>
        </p:nvSpPr>
        <p:spPr>
          <a:xfrm>
            <a:off x="1981200" y="5638800"/>
            <a:ext cx="51054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nstantia"/>
                <a:ea typeface="Constantia"/>
                <a:cs typeface="Constantia"/>
                <a:sym typeface="Constantia"/>
              </a:rPr>
              <a:t>Users have to Log in or sign up to get the better experience of BD EMR by clicking log in or sign up option </a:t>
            </a:r>
            <a:endParaRPr sz="1800">
              <a:solidFill>
                <a:schemeClr val="dk1"/>
              </a:solidFill>
              <a:latin typeface="Constantia"/>
              <a:ea typeface="Constantia"/>
              <a:cs typeface="Constantia"/>
              <a:sym typeface="Constant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C:\Users\Home\Desktop\SD PPT\im patient.png" id="166" name="Google Shape;166;p9"/>
          <p:cNvPicPr preferRelativeResize="0"/>
          <p:nvPr/>
        </p:nvPicPr>
        <p:blipFill rotWithShape="1">
          <a:blip r:embed="rId3">
            <a:alphaModFix/>
          </a:blip>
          <a:srcRect b="0" l="0" r="0" t="0"/>
          <a:stretch/>
        </p:blipFill>
        <p:spPr>
          <a:xfrm>
            <a:off x="4648200" y="914400"/>
            <a:ext cx="4419600" cy="4419600"/>
          </a:xfrm>
          <a:prstGeom prst="rect">
            <a:avLst/>
          </a:prstGeom>
          <a:noFill/>
          <a:ln>
            <a:noFill/>
          </a:ln>
        </p:spPr>
      </p:pic>
      <p:pic>
        <p:nvPicPr>
          <p:cNvPr descr="C:\Users\Home\Desktop\SD PPT\im doctor.png" id="167" name="Google Shape;167;p9"/>
          <p:cNvPicPr preferRelativeResize="0"/>
          <p:nvPr/>
        </p:nvPicPr>
        <p:blipFill rotWithShape="1">
          <a:blip r:embed="rId4">
            <a:alphaModFix/>
          </a:blip>
          <a:srcRect b="0" l="0" r="0" t="0"/>
          <a:stretch/>
        </p:blipFill>
        <p:spPr>
          <a:xfrm>
            <a:off x="0" y="914400"/>
            <a:ext cx="4419600" cy="4419601"/>
          </a:xfrm>
          <a:prstGeom prst="rect">
            <a:avLst/>
          </a:prstGeom>
          <a:noFill/>
          <a:ln>
            <a:noFill/>
          </a:ln>
        </p:spPr>
      </p:pic>
      <p:sp>
        <p:nvSpPr>
          <p:cNvPr id="168" name="Google Shape;168;p9"/>
          <p:cNvSpPr txBox="1"/>
          <p:nvPr/>
        </p:nvSpPr>
        <p:spPr>
          <a:xfrm>
            <a:off x="914400" y="4953000"/>
            <a:ext cx="74676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nstantia"/>
                <a:ea typeface="Constantia"/>
                <a:cs typeface="Constantia"/>
                <a:sym typeface="Constantia"/>
              </a:rPr>
              <a:t>Users have to provide their unique username , location ,where he/she is specialist (For doctors) ,email address ,phone number and password to sign up </a:t>
            </a:r>
            <a:endParaRPr sz="1800">
              <a:solidFill>
                <a:schemeClr val="dk1"/>
              </a:solidFill>
              <a:latin typeface="Constantia"/>
              <a:ea typeface="Constantia"/>
              <a:cs typeface="Constantia"/>
              <a:sym typeface="Constantia"/>
            </a:endParaRPr>
          </a:p>
        </p:txBody>
      </p:sp>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2021-05-29T16:35:07Z</dcterms:created>
  <dc:creator>Home</dc:creator>
</cp:coreProperties>
</file>